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Bungee" panose="02020500000000000000" charset="0"/>
      <p:regular r:id="rId12"/>
    </p:embeddedFont>
    <p:embeddedFont>
      <p:font typeface="Proxima Nova" panose="02020500000000000000"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60" y="69"/>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5.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g1d19828cc00_0_9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g1d19828cc00_0_9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247c548c723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247c548c723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47c548c723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247c548c723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47c548c723_0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247c548c723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22ab86e83c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22ab86e83c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247c548c723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247c548c723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247c548c723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247c548c723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247c548c723_0_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247c548c723_0_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786000"/>
            <a:ext cx="8520600" cy="10968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solidFill>
                  <a:schemeClr val="lt1"/>
                </a:solidFill>
                <a:latin typeface="Bungee"/>
                <a:ea typeface="Bungee"/>
                <a:cs typeface="Bungee"/>
                <a:sym typeface="Bungee"/>
              </a:rPr>
              <a:t>Your App Name</a:t>
            </a:r>
            <a:endParaRPr>
              <a:solidFill>
                <a:schemeClr val="lt1"/>
              </a:solidFill>
              <a:latin typeface="Bungee"/>
              <a:ea typeface="Bungee"/>
              <a:cs typeface="Bungee"/>
              <a:sym typeface="Bungee"/>
            </a:endParaRPr>
          </a:p>
        </p:txBody>
      </p:sp>
      <p:sp>
        <p:nvSpPr>
          <p:cNvPr id="55" name="Google Shape;55;p13"/>
          <p:cNvSpPr txBox="1">
            <a:spLocks noGrp="1"/>
          </p:cNvSpPr>
          <p:nvPr>
            <p:ph type="subTitle" idx="1"/>
          </p:nvPr>
        </p:nvSpPr>
        <p:spPr>
          <a:xfrm>
            <a:off x="311700" y="1995925"/>
            <a:ext cx="8520600" cy="5727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1800" b="1">
                <a:solidFill>
                  <a:schemeClr val="lt1"/>
                </a:solidFill>
                <a:latin typeface="Proxima Nova"/>
                <a:ea typeface="Proxima Nova"/>
                <a:cs typeface="Proxima Nova"/>
                <a:sym typeface="Proxima Nova"/>
              </a:rPr>
              <a:t>Team Member Name 1, Team Member Name 2, Team Member Name 3…etc.</a:t>
            </a:r>
            <a:endParaRPr sz="1400">
              <a:solidFill>
                <a:schemeClr val="lt1"/>
              </a:solidFill>
              <a:latin typeface="Proxima Nova"/>
              <a:ea typeface="Proxima Nova"/>
              <a:cs typeface="Proxima Nova"/>
              <a:sym typeface="Proxima Nova"/>
            </a:endParaRPr>
          </a:p>
        </p:txBody>
      </p:sp>
      <p:pic>
        <p:nvPicPr>
          <p:cNvPr id="56" name="Google Shape;56;p13"/>
          <p:cNvPicPr preferRelativeResize="0"/>
          <p:nvPr/>
        </p:nvPicPr>
        <p:blipFill rotWithShape="1">
          <a:blip r:embed="rId4">
            <a:alphaModFix/>
          </a:blip>
          <a:srcRect l="16278" t="25195" r="60843" b="33869"/>
          <a:stretch/>
        </p:blipFill>
        <p:spPr>
          <a:xfrm>
            <a:off x="2165912" y="2985050"/>
            <a:ext cx="1290226" cy="1298576"/>
          </a:xfrm>
          <a:prstGeom prst="rect">
            <a:avLst/>
          </a:prstGeom>
          <a:noFill/>
          <a:ln>
            <a:noFill/>
          </a:ln>
        </p:spPr>
      </p:pic>
      <p:pic>
        <p:nvPicPr>
          <p:cNvPr id="57" name="Google Shape;57;p13"/>
          <p:cNvPicPr preferRelativeResize="0"/>
          <p:nvPr/>
        </p:nvPicPr>
        <p:blipFill rotWithShape="1">
          <a:blip r:embed="rId4">
            <a:alphaModFix/>
          </a:blip>
          <a:srcRect l="16278" t="25195" r="60843" b="33869"/>
          <a:stretch/>
        </p:blipFill>
        <p:spPr>
          <a:xfrm>
            <a:off x="3926887" y="2985050"/>
            <a:ext cx="1290226" cy="1298576"/>
          </a:xfrm>
          <a:prstGeom prst="rect">
            <a:avLst/>
          </a:prstGeom>
          <a:noFill/>
          <a:ln>
            <a:noFill/>
          </a:ln>
        </p:spPr>
      </p:pic>
      <p:pic>
        <p:nvPicPr>
          <p:cNvPr id="58" name="Google Shape;58;p13"/>
          <p:cNvPicPr preferRelativeResize="0"/>
          <p:nvPr/>
        </p:nvPicPr>
        <p:blipFill rotWithShape="1">
          <a:blip r:embed="rId4">
            <a:alphaModFix/>
          </a:blip>
          <a:srcRect l="16278" t="25195" r="60843" b="33869"/>
          <a:stretch/>
        </p:blipFill>
        <p:spPr>
          <a:xfrm>
            <a:off x="5687862" y="2985050"/>
            <a:ext cx="1290226" cy="1298576"/>
          </a:xfrm>
          <a:prstGeom prst="rect">
            <a:avLst/>
          </a:prstGeom>
          <a:noFill/>
          <a:ln>
            <a:noFill/>
          </a:ln>
        </p:spPr>
      </p:pic>
      <p:sp>
        <p:nvSpPr>
          <p:cNvPr id="59" name="Google Shape;59;p13"/>
          <p:cNvSpPr txBox="1"/>
          <p:nvPr/>
        </p:nvSpPr>
        <p:spPr>
          <a:xfrm>
            <a:off x="311700" y="2492425"/>
            <a:ext cx="8520600" cy="4002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a:solidFill>
                  <a:schemeClr val="lt1"/>
                </a:solidFill>
                <a:latin typeface="Proxima Nova"/>
                <a:ea typeface="Proxima Nova"/>
                <a:cs typeface="Proxima Nova"/>
                <a:sym typeface="Proxima Nova"/>
              </a:rPr>
              <a:t>Please upload a high-quality, well-lit headshot against a plain background for each of your team members.</a:t>
            </a:r>
            <a:endParaRPr>
              <a:solidFill>
                <a:schemeClr val="lt1"/>
              </a:solidFill>
              <a:latin typeface="Proxima Nova"/>
              <a:ea typeface="Proxima Nova"/>
              <a:cs typeface="Proxima Nova"/>
              <a:sym typeface="Proxima Nov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3"/>
        <p:cNvGrpSpPr/>
        <p:nvPr/>
      </p:nvGrpSpPr>
      <p:grpSpPr>
        <a:xfrm>
          <a:off x="0" y="0"/>
          <a:ext cx="0" cy="0"/>
          <a:chOff x="0" y="0"/>
          <a:chExt cx="0" cy="0"/>
        </a:xfrm>
      </p:grpSpPr>
      <p:sp>
        <p:nvSpPr>
          <p:cNvPr id="64" name="Google Shape;64;p14"/>
          <p:cNvSpPr txBox="1">
            <a:spLocks noGrp="1"/>
          </p:cNvSpPr>
          <p:nvPr>
            <p:ph type="ctrTitle" idx="4294967295"/>
          </p:nvPr>
        </p:nvSpPr>
        <p:spPr>
          <a:xfrm>
            <a:off x="153975" y="88775"/>
            <a:ext cx="3693300" cy="645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lt1"/>
                </a:solidFill>
                <a:latin typeface="Bungee"/>
                <a:ea typeface="Bungee"/>
                <a:cs typeface="Bungee"/>
                <a:sym typeface="Bungee"/>
              </a:rPr>
              <a:t>overview</a:t>
            </a:r>
            <a:endParaRPr>
              <a:solidFill>
                <a:schemeClr val="lt1"/>
              </a:solidFill>
              <a:latin typeface="Bungee"/>
              <a:ea typeface="Bungee"/>
              <a:cs typeface="Bungee"/>
              <a:sym typeface="Bungee"/>
            </a:endParaRPr>
          </a:p>
        </p:txBody>
      </p:sp>
      <p:sp>
        <p:nvSpPr>
          <p:cNvPr id="65" name="Google Shape;65;p14"/>
          <p:cNvSpPr txBox="1">
            <a:spLocks noGrp="1"/>
          </p:cNvSpPr>
          <p:nvPr>
            <p:ph type="subTitle" idx="4294967295"/>
          </p:nvPr>
        </p:nvSpPr>
        <p:spPr>
          <a:xfrm>
            <a:off x="464100" y="1261950"/>
            <a:ext cx="8215800" cy="26196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rgbClr val="434343"/>
              </a:buClr>
              <a:buSzPts val="1800"/>
              <a:buFont typeface="Proxima Nova"/>
              <a:buChar char="●"/>
            </a:pPr>
            <a:r>
              <a:rPr lang="en" b="1" dirty="0">
                <a:solidFill>
                  <a:srgbClr val="434343"/>
                </a:solidFill>
                <a:latin typeface="Proxima Nova"/>
                <a:ea typeface="Proxima Nova"/>
                <a:cs typeface="Proxima Nova"/>
                <a:sym typeface="Proxima Nova"/>
              </a:rPr>
              <a:t>App Name:</a:t>
            </a:r>
            <a:r>
              <a:rPr lang="en" dirty="0">
                <a:solidFill>
                  <a:srgbClr val="434343"/>
                </a:solidFill>
                <a:latin typeface="Proxima Nova"/>
                <a:ea typeface="Proxima Nova"/>
                <a:cs typeface="Proxima Nova"/>
                <a:sym typeface="Proxima Nova"/>
              </a:rPr>
              <a:t> (fill in here)</a:t>
            </a:r>
            <a:endParaRPr dirty="0">
              <a:solidFill>
                <a:srgbClr val="434343"/>
              </a:solidFill>
              <a:latin typeface="Proxima Nova"/>
              <a:ea typeface="Proxima Nova"/>
              <a:cs typeface="Proxima Nova"/>
              <a:sym typeface="Proxima Nova"/>
            </a:endParaRPr>
          </a:p>
          <a:p>
            <a:pPr marL="457200" lvl="0" indent="-342900" algn="l" rtl="0">
              <a:spcBef>
                <a:spcPts val="1500"/>
              </a:spcBef>
              <a:spcAft>
                <a:spcPts val="0"/>
              </a:spcAft>
              <a:buClr>
                <a:srgbClr val="434343"/>
              </a:buClr>
              <a:buSzPts val="1800"/>
              <a:buFont typeface="Proxima Nova"/>
              <a:buChar char="●"/>
            </a:pPr>
            <a:r>
              <a:rPr lang="en" b="1" dirty="0">
                <a:solidFill>
                  <a:srgbClr val="434343"/>
                </a:solidFill>
                <a:latin typeface="Proxima Nova"/>
                <a:ea typeface="Proxima Nova"/>
                <a:cs typeface="Proxima Nova"/>
                <a:sym typeface="Proxima Nova"/>
              </a:rPr>
              <a:t>App Description:</a:t>
            </a:r>
            <a:r>
              <a:rPr lang="en" dirty="0">
                <a:solidFill>
                  <a:srgbClr val="434343"/>
                </a:solidFill>
                <a:latin typeface="Proxima Nova"/>
                <a:ea typeface="Proxima Nova"/>
                <a:cs typeface="Proxima Nova"/>
                <a:sym typeface="Proxima Nova"/>
              </a:rPr>
              <a:t> (briefly describe your app in 1-2 sentences)</a:t>
            </a:r>
            <a:endParaRPr dirty="0">
              <a:solidFill>
                <a:srgbClr val="434343"/>
              </a:solidFill>
              <a:latin typeface="Proxima Nova"/>
              <a:ea typeface="Proxima Nova"/>
              <a:cs typeface="Proxima Nova"/>
              <a:sym typeface="Proxima Nova"/>
            </a:endParaRPr>
          </a:p>
          <a:p>
            <a:pPr marL="457200" lvl="0" indent="-342900" algn="l" rtl="0">
              <a:spcBef>
                <a:spcPts val="1500"/>
              </a:spcBef>
              <a:spcAft>
                <a:spcPts val="0"/>
              </a:spcAft>
              <a:buClr>
                <a:srgbClr val="434343"/>
              </a:buClr>
              <a:buSzPts val="1800"/>
              <a:buFont typeface="Proxima Nova"/>
              <a:buChar char="●"/>
            </a:pPr>
            <a:r>
              <a:rPr lang="en" b="1" dirty="0">
                <a:solidFill>
                  <a:srgbClr val="434343"/>
                </a:solidFill>
                <a:latin typeface="Proxima Nova"/>
                <a:ea typeface="Proxima Nova"/>
                <a:cs typeface="Proxima Nova"/>
                <a:sym typeface="Proxima Nova"/>
              </a:rPr>
              <a:t>Track:</a:t>
            </a:r>
            <a:r>
              <a:rPr lang="en" dirty="0">
                <a:solidFill>
                  <a:srgbClr val="434343"/>
                </a:solidFill>
                <a:latin typeface="Proxima Nova"/>
                <a:ea typeface="Proxima Nova"/>
                <a:cs typeface="Proxima Nova"/>
                <a:sym typeface="Proxima Nova"/>
              </a:rPr>
              <a:t> (Youth Individual, </a:t>
            </a:r>
            <a:r>
              <a:rPr lang="en">
                <a:solidFill>
                  <a:srgbClr val="434343"/>
                </a:solidFill>
                <a:latin typeface="Proxima Nova"/>
                <a:ea typeface="Proxima Nova"/>
                <a:cs typeface="Proxima Nova"/>
                <a:sym typeface="Proxima Nova"/>
              </a:rPr>
              <a:t>Youth </a:t>
            </a:r>
            <a:r>
              <a:rPr lang="en" smtClean="0">
                <a:solidFill>
                  <a:srgbClr val="434343"/>
                </a:solidFill>
                <a:latin typeface="Proxima Nova"/>
                <a:ea typeface="Proxima Nova"/>
                <a:cs typeface="Proxima Nova"/>
                <a:sym typeface="Proxima Nova"/>
              </a:rPr>
              <a:t>Team)</a:t>
            </a:r>
            <a:endParaRPr dirty="0">
              <a:solidFill>
                <a:srgbClr val="434343"/>
              </a:solidFill>
              <a:latin typeface="Proxima Nova"/>
              <a:ea typeface="Proxima Nova"/>
              <a:cs typeface="Proxima Nova"/>
              <a:sym typeface="Proxima Nova"/>
            </a:endParaRPr>
          </a:p>
          <a:p>
            <a:pPr marL="457200" lvl="0" indent="-342900" algn="l" rtl="0">
              <a:spcBef>
                <a:spcPts val="1500"/>
              </a:spcBef>
              <a:spcAft>
                <a:spcPts val="1500"/>
              </a:spcAft>
              <a:buClr>
                <a:srgbClr val="434343"/>
              </a:buClr>
              <a:buSzPts val="1800"/>
              <a:buFont typeface="Proxima Nova Semibold"/>
              <a:buChar char="●"/>
            </a:pPr>
            <a:r>
              <a:rPr lang="en" b="1" dirty="0">
                <a:solidFill>
                  <a:srgbClr val="434343"/>
                </a:solidFill>
                <a:latin typeface="Proxima Nova"/>
                <a:ea typeface="Proxima Nova"/>
                <a:cs typeface="Proxima Nova"/>
                <a:sym typeface="Proxima Nova"/>
              </a:rPr>
              <a:t>Category:</a:t>
            </a:r>
            <a:r>
              <a:rPr lang="en" dirty="0">
                <a:solidFill>
                  <a:srgbClr val="434343"/>
                </a:solidFill>
                <a:latin typeface="Proxima Nova"/>
                <a:ea typeface="Proxima Nova"/>
                <a:cs typeface="Proxima Nova"/>
                <a:sym typeface="Proxima Nova"/>
              </a:rPr>
              <a:t> (fill in which theme(s) you chose to address)</a:t>
            </a:r>
            <a:endParaRPr dirty="0">
              <a:solidFill>
                <a:srgbClr val="434343"/>
              </a:solidFill>
              <a:latin typeface="Proxima Nova"/>
              <a:ea typeface="Proxima Nova"/>
              <a:cs typeface="Proxima Nova"/>
              <a:sym typeface="Proxima Nov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69"/>
        <p:cNvGrpSpPr/>
        <p:nvPr/>
      </p:nvGrpSpPr>
      <p:grpSpPr>
        <a:xfrm>
          <a:off x="0" y="0"/>
          <a:ext cx="0" cy="0"/>
          <a:chOff x="0" y="0"/>
          <a:chExt cx="0" cy="0"/>
        </a:xfrm>
      </p:grpSpPr>
      <p:sp>
        <p:nvSpPr>
          <p:cNvPr id="70" name="Google Shape;70;p15"/>
          <p:cNvSpPr txBox="1">
            <a:spLocks noGrp="1"/>
          </p:cNvSpPr>
          <p:nvPr>
            <p:ph type="ctrTitle" idx="4294967295"/>
          </p:nvPr>
        </p:nvSpPr>
        <p:spPr>
          <a:xfrm>
            <a:off x="153975" y="88775"/>
            <a:ext cx="3693300" cy="645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lt1"/>
                </a:solidFill>
                <a:latin typeface="Bungee"/>
                <a:ea typeface="Bungee"/>
                <a:cs typeface="Bungee"/>
                <a:sym typeface="Bungee"/>
              </a:rPr>
              <a:t>theme</a:t>
            </a:r>
            <a:endParaRPr>
              <a:solidFill>
                <a:schemeClr val="lt1"/>
              </a:solidFill>
              <a:latin typeface="Bungee"/>
              <a:ea typeface="Bungee"/>
              <a:cs typeface="Bungee"/>
              <a:sym typeface="Bungee"/>
            </a:endParaRPr>
          </a:p>
        </p:txBody>
      </p:sp>
      <p:sp>
        <p:nvSpPr>
          <p:cNvPr id="71" name="Google Shape;71;p15"/>
          <p:cNvSpPr txBox="1">
            <a:spLocks noGrp="1"/>
          </p:cNvSpPr>
          <p:nvPr>
            <p:ph type="subTitle" idx="4294967295"/>
          </p:nvPr>
        </p:nvSpPr>
        <p:spPr>
          <a:xfrm>
            <a:off x="464100" y="1045475"/>
            <a:ext cx="8215800" cy="1139100"/>
          </a:xfrm>
          <a:prstGeom prst="rect">
            <a:avLst/>
          </a:prstGeom>
        </p:spPr>
        <p:txBody>
          <a:bodyPr spcFirstLastPara="1" wrap="square" lIns="91425" tIns="91425" rIns="91425" bIns="91425" anchor="t" anchorCtr="0">
            <a:normAutofit fontScale="92500" lnSpcReduction="20000"/>
          </a:bodyPr>
          <a:lstStyle/>
          <a:p>
            <a:pPr marL="0" lvl="0" indent="0" algn="l" rtl="0">
              <a:spcBef>
                <a:spcPts val="0"/>
              </a:spcBef>
              <a:spcAft>
                <a:spcPts val="1200"/>
              </a:spcAft>
              <a:buNone/>
            </a:pPr>
            <a:r>
              <a:rPr lang="en" b="1">
                <a:solidFill>
                  <a:srgbClr val="434343"/>
                </a:solidFill>
                <a:latin typeface="Proxima Nova"/>
                <a:ea typeface="Proxima Nova"/>
                <a:cs typeface="Proxima Nova"/>
                <a:sym typeface="Proxima Nova"/>
              </a:rPr>
              <a:t>In 100 words or less, describe the problem that you chose to address, and why you were interested in solving it. Please note that this portion of your submission will be published if you are selected as a finalist or winner.</a:t>
            </a:r>
            <a:endParaRPr sz="1800" b="1">
              <a:solidFill>
                <a:srgbClr val="434343"/>
              </a:solidFill>
              <a:latin typeface="Proxima Nova"/>
              <a:ea typeface="Proxima Nova"/>
              <a:cs typeface="Proxima Nova"/>
              <a:sym typeface="Proxima Nova"/>
            </a:endParaRPr>
          </a:p>
        </p:txBody>
      </p:sp>
      <p:sp>
        <p:nvSpPr>
          <p:cNvPr id="72" name="Google Shape;72;p15"/>
          <p:cNvSpPr txBox="1">
            <a:spLocks noGrp="1"/>
          </p:cNvSpPr>
          <p:nvPr>
            <p:ph type="subTitle" idx="4294967295"/>
          </p:nvPr>
        </p:nvSpPr>
        <p:spPr>
          <a:xfrm>
            <a:off x="464100" y="2324850"/>
            <a:ext cx="8215800" cy="18447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solidFill>
                  <a:srgbClr val="434343"/>
                </a:solidFill>
                <a:latin typeface="Proxima Nova"/>
                <a:ea typeface="Proxima Nova"/>
                <a:cs typeface="Proxima Nova"/>
                <a:sym typeface="Proxima Nova"/>
              </a:rPr>
              <a:t>(Fill in your answer here)</a:t>
            </a:r>
            <a:endParaRPr sz="1800">
              <a:solidFill>
                <a:srgbClr val="434343"/>
              </a:solidFill>
              <a:latin typeface="Proxima Nova"/>
              <a:ea typeface="Proxima Nova"/>
              <a:cs typeface="Proxima Nova"/>
              <a:sym typeface="Proxima Nov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76"/>
        <p:cNvGrpSpPr/>
        <p:nvPr/>
      </p:nvGrpSpPr>
      <p:grpSpPr>
        <a:xfrm>
          <a:off x="0" y="0"/>
          <a:ext cx="0" cy="0"/>
          <a:chOff x="0" y="0"/>
          <a:chExt cx="0" cy="0"/>
        </a:xfrm>
      </p:grpSpPr>
      <p:sp>
        <p:nvSpPr>
          <p:cNvPr id="77" name="Google Shape;77;p16"/>
          <p:cNvSpPr txBox="1">
            <a:spLocks noGrp="1"/>
          </p:cNvSpPr>
          <p:nvPr>
            <p:ph type="ctrTitle" idx="4294967295"/>
          </p:nvPr>
        </p:nvSpPr>
        <p:spPr>
          <a:xfrm>
            <a:off x="153975" y="61350"/>
            <a:ext cx="3693300" cy="645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lt1"/>
                </a:solidFill>
                <a:latin typeface="Bungee"/>
                <a:ea typeface="Bungee"/>
                <a:cs typeface="Bungee"/>
                <a:sym typeface="Bungee"/>
              </a:rPr>
              <a:t>instructions</a:t>
            </a:r>
            <a:endParaRPr>
              <a:solidFill>
                <a:schemeClr val="lt1"/>
              </a:solidFill>
              <a:latin typeface="Bungee"/>
              <a:ea typeface="Bungee"/>
              <a:cs typeface="Bungee"/>
              <a:sym typeface="Bungee"/>
            </a:endParaRPr>
          </a:p>
        </p:txBody>
      </p:sp>
      <p:sp>
        <p:nvSpPr>
          <p:cNvPr id="78" name="Google Shape;78;p16"/>
          <p:cNvSpPr txBox="1">
            <a:spLocks noGrp="1"/>
          </p:cNvSpPr>
          <p:nvPr>
            <p:ph type="subTitle" idx="4294967295"/>
          </p:nvPr>
        </p:nvSpPr>
        <p:spPr>
          <a:xfrm>
            <a:off x="189775" y="884375"/>
            <a:ext cx="8513100" cy="809700"/>
          </a:xfrm>
          <a:prstGeom prst="rect">
            <a:avLst/>
          </a:prstGeom>
        </p:spPr>
        <p:txBody>
          <a:bodyPr spcFirstLastPara="1" wrap="square" lIns="91425" tIns="91425" rIns="91425" bIns="91425" anchor="t" anchorCtr="0">
            <a:normAutofit fontScale="85000" lnSpcReduction="20000"/>
          </a:bodyPr>
          <a:lstStyle/>
          <a:p>
            <a:pPr marL="0" lvl="0" indent="0" algn="l" rtl="0">
              <a:spcBef>
                <a:spcPts val="0"/>
              </a:spcBef>
              <a:spcAft>
                <a:spcPts val="1200"/>
              </a:spcAft>
              <a:buNone/>
            </a:pPr>
            <a:r>
              <a:rPr lang="en" b="1">
                <a:solidFill>
                  <a:srgbClr val="434343"/>
                </a:solidFill>
                <a:latin typeface="Proxima Nova"/>
                <a:ea typeface="Proxima Nova"/>
                <a:cs typeface="Proxima Nova"/>
                <a:sym typeface="Proxima Nova"/>
              </a:rPr>
              <a:t>Please provide step-by-step instructions for using your app, along with high-quality screenshots of the app. Feel free to add as many slides as needed.</a:t>
            </a:r>
            <a:endParaRPr sz="1800" b="1">
              <a:solidFill>
                <a:srgbClr val="434343"/>
              </a:solidFill>
              <a:latin typeface="Proxima Nova"/>
              <a:ea typeface="Proxima Nova"/>
              <a:cs typeface="Proxima Nova"/>
              <a:sym typeface="Proxima Nova"/>
            </a:endParaRPr>
          </a:p>
        </p:txBody>
      </p:sp>
      <p:sp>
        <p:nvSpPr>
          <p:cNvPr id="79" name="Google Shape;79;p16"/>
          <p:cNvSpPr txBox="1">
            <a:spLocks noGrp="1"/>
          </p:cNvSpPr>
          <p:nvPr>
            <p:ph type="subTitle" idx="4294967295"/>
          </p:nvPr>
        </p:nvSpPr>
        <p:spPr>
          <a:xfrm>
            <a:off x="349050" y="3936500"/>
            <a:ext cx="2284500" cy="474600"/>
          </a:xfrm>
          <a:prstGeom prst="rect">
            <a:avLst/>
          </a:prstGeom>
        </p:spPr>
        <p:txBody>
          <a:bodyPr spcFirstLastPara="1" wrap="square" lIns="91425" tIns="91425" rIns="91425" bIns="91425" anchor="t" anchorCtr="0">
            <a:normAutofit fontScale="62500" lnSpcReduction="20000"/>
          </a:bodyPr>
          <a:lstStyle/>
          <a:p>
            <a:pPr marL="0" lvl="0" indent="0" algn="l" rtl="0">
              <a:spcBef>
                <a:spcPts val="0"/>
              </a:spcBef>
              <a:spcAft>
                <a:spcPts val="1200"/>
              </a:spcAft>
              <a:buNone/>
            </a:pPr>
            <a:r>
              <a:rPr lang="en" sz="1400">
                <a:solidFill>
                  <a:srgbClr val="434343"/>
                </a:solidFill>
                <a:latin typeface="Proxima Nova"/>
                <a:ea typeface="Proxima Nova"/>
                <a:cs typeface="Proxima Nova"/>
                <a:sym typeface="Proxima Nova"/>
              </a:rPr>
              <a:t>Step 1: (fill in description)</a:t>
            </a:r>
            <a:endParaRPr sz="1400">
              <a:solidFill>
                <a:srgbClr val="434343"/>
              </a:solidFill>
              <a:latin typeface="Proxima Nova"/>
              <a:ea typeface="Proxima Nova"/>
              <a:cs typeface="Proxima Nova"/>
              <a:sym typeface="Proxima Nova"/>
            </a:endParaRPr>
          </a:p>
        </p:txBody>
      </p:sp>
      <p:sp>
        <p:nvSpPr>
          <p:cNvPr id="80" name="Google Shape;80;p16"/>
          <p:cNvSpPr txBox="1">
            <a:spLocks noGrp="1"/>
          </p:cNvSpPr>
          <p:nvPr>
            <p:ph type="subTitle" idx="4294967295"/>
          </p:nvPr>
        </p:nvSpPr>
        <p:spPr>
          <a:xfrm>
            <a:off x="3429750" y="3936500"/>
            <a:ext cx="2284500" cy="474600"/>
          </a:xfrm>
          <a:prstGeom prst="rect">
            <a:avLst/>
          </a:prstGeom>
        </p:spPr>
        <p:txBody>
          <a:bodyPr spcFirstLastPara="1" wrap="square" lIns="91425" tIns="91425" rIns="91425" bIns="91425" anchor="t" anchorCtr="0">
            <a:normAutofit fontScale="62500" lnSpcReduction="20000"/>
          </a:bodyPr>
          <a:lstStyle/>
          <a:p>
            <a:pPr marL="0" lvl="0" indent="0" algn="l" rtl="0">
              <a:spcBef>
                <a:spcPts val="0"/>
              </a:spcBef>
              <a:spcAft>
                <a:spcPts val="1200"/>
              </a:spcAft>
              <a:buNone/>
            </a:pPr>
            <a:r>
              <a:rPr lang="en" sz="1400">
                <a:solidFill>
                  <a:srgbClr val="434343"/>
                </a:solidFill>
                <a:latin typeface="Proxima Nova"/>
                <a:ea typeface="Proxima Nova"/>
                <a:cs typeface="Proxima Nova"/>
                <a:sym typeface="Proxima Nova"/>
              </a:rPr>
              <a:t>Step 2: (fill in description)</a:t>
            </a:r>
            <a:endParaRPr sz="1400">
              <a:solidFill>
                <a:srgbClr val="434343"/>
              </a:solidFill>
              <a:latin typeface="Proxima Nova"/>
              <a:ea typeface="Proxima Nova"/>
              <a:cs typeface="Proxima Nova"/>
              <a:sym typeface="Proxima Nova"/>
            </a:endParaRPr>
          </a:p>
        </p:txBody>
      </p:sp>
      <p:sp>
        <p:nvSpPr>
          <p:cNvPr id="81" name="Google Shape;81;p16"/>
          <p:cNvSpPr txBox="1">
            <a:spLocks noGrp="1"/>
          </p:cNvSpPr>
          <p:nvPr>
            <p:ph type="subTitle" idx="4294967295"/>
          </p:nvPr>
        </p:nvSpPr>
        <p:spPr>
          <a:xfrm>
            <a:off x="6418375" y="3936500"/>
            <a:ext cx="2284500" cy="474600"/>
          </a:xfrm>
          <a:prstGeom prst="rect">
            <a:avLst/>
          </a:prstGeom>
        </p:spPr>
        <p:txBody>
          <a:bodyPr spcFirstLastPara="1" wrap="square" lIns="91425" tIns="91425" rIns="91425" bIns="91425" anchor="t" anchorCtr="0">
            <a:normAutofit fontScale="62500" lnSpcReduction="20000"/>
          </a:bodyPr>
          <a:lstStyle/>
          <a:p>
            <a:pPr marL="0" lvl="0" indent="0" algn="l" rtl="0">
              <a:spcBef>
                <a:spcPts val="0"/>
              </a:spcBef>
              <a:spcAft>
                <a:spcPts val="1200"/>
              </a:spcAft>
              <a:buNone/>
            </a:pPr>
            <a:r>
              <a:rPr lang="en" sz="1400">
                <a:solidFill>
                  <a:srgbClr val="434343"/>
                </a:solidFill>
                <a:latin typeface="Proxima Nova"/>
                <a:ea typeface="Proxima Nova"/>
                <a:cs typeface="Proxima Nova"/>
                <a:sym typeface="Proxima Nova"/>
              </a:rPr>
              <a:t>Step 3: (fill in description)</a:t>
            </a:r>
            <a:endParaRPr sz="1400">
              <a:solidFill>
                <a:srgbClr val="434343"/>
              </a:solidFill>
              <a:latin typeface="Proxima Nova"/>
              <a:ea typeface="Proxima Nova"/>
              <a:cs typeface="Proxima Nova"/>
              <a:sym typeface="Proxima Nova"/>
            </a:endParaRPr>
          </a:p>
        </p:txBody>
      </p:sp>
      <p:pic>
        <p:nvPicPr>
          <p:cNvPr id="82" name="Google Shape;82;p16"/>
          <p:cNvPicPr preferRelativeResize="0"/>
          <p:nvPr/>
        </p:nvPicPr>
        <p:blipFill rotWithShape="1">
          <a:blip r:embed="rId4">
            <a:alphaModFix/>
          </a:blip>
          <a:srcRect l="11914" r="13895"/>
          <a:stretch/>
        </p:blipFill>
        <p:spPr>
          <a:xfrm>
            <a:off x="819112" y="1817375"/>
            <a:ext cx="1303576" cy="2119125"/>
          </a:xfrm>
          <a:prstGeom prst="rect">
            <a:avLst/>
          </a:prstGeom>
          <a:noFill/>
          <a:ln>
            <a:noFill/>
          </a:ln>
        </p:spPr>
      </p:pic>
      <p:pic>
        <p:nvPicPr>
          <p:cNvPr id="83" name="Google Shape;83;p16"/>
          <p:cNvPicPr preferRelativeResize="0"/>
          <p:nvPr/>
        </p:nvPicPr>
        <p:blipFill rotWithShape="1">
          <a:blip r:embed="rId4">
            <a:alphaModFix/>
          </a:blip>
          <a:srcRect l="11914" r="13895"/>
          <a:stretch/>
        </p:blipFill>
        <p:spPr>
          <a:xfrm>
            <a:off x="3846792" y="1817375"/>
            <a:ext cx="1303576" cy="2119125"/>
          </a:xfrm>
          <a:prstGeom prst="rect">
            <a:avLst/>
          </a:prstGeom>
          <a:noFill/>
          <a:ln>
            <a:noFill/>
          </a:ln>
        </p:spPr>
      </p:pic>
      <p:pic>
        <p:nvPicPr>
          <p:cNvPr id="84" name="Google Shape;84;p16"/>
          <p:cNvPicPr preferRelativeResize="0"/>
          <p:nvPr/>
        </p:nvPicPr>
        <p:blipFill rotWithShape="1">
          <a:blip r:embed="rId4">
            <a:alphaModFix/>
          </a:blip>
          <a:srcRect l="11914" r="13895"/>
          <a:stretch/>
        </p:blipFill>
        <p:spPr>
          <a:xfrm>
            <a:off x="6769963" y="1817375"/>
            <a:ext cx="1303576" cy="21191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8"/>
        <p:cNvGrpSpPr/>
        <p:nvPr/>
      </p:nvGrpSpPr>
      <p:grpSpPr>
        <a:xfrm>
          <a:off x="0" y="0"/>
          <a:ext cx="0" cy="0"/>
          <a:chOff x="0" y="0"/>
          <a:chExt cx="0" cy="0"/>
        </a:xfrm>
      </p:grpSpPr>
      <p:sp>
        <p:nvSpPr>
          <p:cNvPr id="89" name="Google Shape;89;p17"/>
          <p:cNvSpPr txBox="1">
            <a:spLocks noGrp="1"/>
          </p:cNvSpPr>
          <p:nvPr>
            <p:ph type="ctrTitle" idx="4294967295"/>
          </p:nvPr>
        </p:nvSpPr>
        <p:spPr>
          <a:xfrm>
            <a:off x="153975" y="61350"/>
            <a:ext cx="3693300" cy="645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lt1"/>
                </a:solidFill>
                <a:latin typeface="Bungee"/>
                <a:ea typeface="Bungee"/>
                <a:cs typeface="Bungee"/>
                <a:sym typeface="Bungee"/>
              </a:rPr>
              <a:t>instructions</a:t>
            </a:r>
            <a:endParaRPr>
              <a:solidFill>
                <a:schemeClr val="lt1"/>
              </a:solidFill>
              <a:latin typeface="Bungee"/>
              <a:ea typeface="Bungee"/>
              <a:cs typeface="Bungee"/>
              <a:sym typeface="Bungee"/>
            </a:endParaRPr>
          </a:p>
        </p:txBody>
      </p:sp>
      <p:sp>
        <p:nvSpPr>
          <p:cNvPr id="90" name="Google Shape;90;p17"/>
          <p:cNvSpPr txBox="1">
            <a:spLocks noGrp="1"/>
          </p:cNvSpPr>
          <p:nvPr>
            <p:ph type="subTitle" idx="4294967295"/>
          </p:nvPr>
        </p:nvSpPr>
        <p:spPr>
          <a:xfrm>
            <a:off x="349050" y="3936500"/>
            <a:ext cx="2284500" cy="474600"/>
          </a:xfrm>
          <a:prstGeom prst="rect">
            <a:avLst/>
          </a:prstGeom>
        </p:spPr>
        <p:txBody>
          <a:bodyPr spcFirstLastPara="1" wrap="square" lIns="91425" tIns="91425" rIns="91425" bIns="91425" anchor="t" anchorCtr="0">
            <a:normAutofit fontScale="62500" lnSpcReduction="20000"/>
          </a:bodyPr>
          <a:lstStyle/>
          <a:p>
            <a:pPr marL="0" lvl="0" indent="0" algn="l" rtl="0">
              <a:spcBef>
                <a:spcPts val="0"/>
              </a:spcBef>
              <a:spcAft>
                <a:spcPts val="1200"/>
              </a:spcAft>
              <a:buNone/>
            </a:pPr>
            <a:r>
              <a:rPr lang="en" sz="1400">
                <a:solidFill>
                  <a:srgbClr val="434343"/>
                </a:solidFill>
                <a:latin typeface="Proxima Nova"/>
                <a:ea typeface="Proxima Nova"/>
                <a:cs typeface="Proxima Nova"/>
                <a:sym typeface="Proxima Nova"/>
              </a:rPr>
              <a:t>Step 4: (fill in description)</a:t>
            </a:r>
            <a:endParaRPr sz="1400">
              <a:solidFill>
                <a:srgbClr val="434343"/>
              </a:solidFill>
              <a:latin typeface="Proxima Nova"/>
              <a:ea typeface="Proxima Nova"/>
              <a:cs typeface="Proxima Nova"/>
              <a:sym typeface="Proxima Nova"/>
            </a:endParaRPr>
          </a:p>
        </p:txBody>
      </p:sp>
      <p:sp>
        <p:nvSpPr>
          <p:cNvPr id="91" name="Google Shape;91;p17"/>
          <p:cNvSpPr txBox="1">
            <a:spLocks noGrp="1"/>
          </p:cNvSpPr>
          <p:nvPr>
            <p:ph type="subTitle" idx="4294967295"/>
          </p:nvPr>
        </p:nvSpPr>
        <p:spPr>
          <a:xfrm>
            <a:off x="3429750" y="3936500"/>
            <a:ext cx="2284500" cy="474600"/>
          </a:xfrm>
          <a:prstGeom prst="rect">
            <a:avLst/>
          </a:prstGeom>
        </p:spPr>
        <p:txBody>
          <a:bodyPr spcFirstLastPara="1" wrap="square" lIns="91425" tIns="91425" rIns="91425" bIns="91425" anchor="t" anchorCtr="0">
            <a:normAutofit fontScale="62500" lnSpcReduction="20000"/>
          </a:bodyPr>
          <a:lstStyle/>
          <a:p>
            <a:pPr marL="0" lvl="0" indent="0" algn="l" rtl="0">
              <a:spcBef>
                <a:spcPts val="0"/>
              </a:spcBef>
              <a:spcAft>
                <a:spcPts val="1200"/>
              </a:spcAft>
              <a:buNone/>
            </a:pPr>
            <a:r>
              <a:rPr lang="en" sz="1400">
                <a:solidFill>
                  <a:srgbClr val="434343"/>
                </a:solidFill>
                <a:latin typeface="Proxima Nova"/>
                <a:ea typeface="Proxima Nova"/>
                <a:cs typeface="Proxima Nova"/>
                <a:sym typeface="Proxima Nova"/>
              </a:rPr>
              <a:t>Step 5: (fill in description)</a:t>
            </a:r>
            <a:endParaRPr sz="1400">
              <a:solidFill>
                <a:srgbClr val="434343"/>
              </a:solidFill>
              <a:latin typeface="Proxima Nova"/>
              <a:ea typeface="Proxima Nova"/>
              <a:cs typeface="Proxima Nova"/>
              <a:sym typeface="Proxima Nova"/>
            </a:endParaRPr>
          </a:p>
        </p:txBody>
      </p:sp>
      <p:sp>
        <p:nvSpPr>
          <p:cNvPr id="92" name="Google Shape;92;p17"/>
          <p:cNvSpPr txBox="1">
            <a:spLocks noGrp="1"/>
          </p:cNvSpPr>
          <p:nvPr>
            <p:ph type="subTitle" idx="4294967295"/>
          </p:nvPr>
        </p:nvSpPr>
        <p:spPr>
          <a:xfrm>
            <a:off x="6418375" y="3936500"/>
            <a:ext cx="2284500" cy="474600"/>
          </a:xfrm>
          <a:prstGeom prst="rect">
            <a:avLst/>
          </a:prstGeom>
        </p:spPr>
        <p:txBody>
          <a:bodyPr spcFirstLastPara="1" wrap="square" lIns="91425" tIns="91425" rIns="91425" bIns="91425" anchor="t" anchorCtr="0">
            <a:normAutofit fontScale="62500" lnSpcReduction="20000"/>
          </a:bodyPr>
          <a:lstStyle/>
          <a:p>
            <a:pPr marL="0" lvl="0" indent="0" algn="l" rtl="0">
              <a:spcBef>
                <a:spcPts val="0"/>
              </a:spcBef>
              <a:spcAft>
                <a:spcPts val="1200"/>
              </a:spcAft>
              <a:buNone/>
            </a:pPr>
            <a:r>
              <a:rPr lang="en" sz="1400">
                <a:solidFill>
                  <a:srgbClr val="434343"/>
                </a:solidFill>
                <a:latin typeface="Proxima Nova"/>
                <a:ea typeface="Proxima Nova"/>
                <a:cs typeface="Proxima Nova"/>
                <a:sym typeface="Proxima Nova"/>
              </a:rPr>
              <a:t>Step 6: (fill in description)</a:t>
            </a:r>
            <a:endParaRPr sz="1400">
              <a:solidFill>
                <a:srgbClr val="434343"/>
              </a:solidFill>
              <a:latin typeface="Proxima Nova"/>
              <a:ea typeface="Proxima Nova"/>
              <a:cs typeface="Proxima Nova"/>
              <a:sym typeface="Proxima Nova"/>
            </a:endParaRPr>
          </a:p>
        </p:txBody>
      </p:sp>
      <p:pic>
        <p:nvPicPr>
          <p:cNvPr id="93" name="Google Shape;93;p17"/>
          <p:cNvPicPr preferRelativeResize="0"/>
          <p:nvPr/>
        </p:nvPicPr>
        <p:blipFill rotWithShape="1">
          <a:blip r:embed="rId4">
            <a:alphaModFix/>
          </a:blip>
          <a:srcRect l="11914" r="13895"/>
          <a:stretch/>
        </p:blipFill>
        <p:spPr>
          <a:xfrm>
            <a:off x="662563" y="1104150"/>
            <a:ext cx="1657476" cy="2792674"/>
          </a:xfrm>
          <a:prstGeom prst="rect">
            <a:avLst/>
          </a:prstGeom>
          <a:noFill/>
          <a:ln>
            <a:noFill/>
          </a:ln>
        </p:spPr>
      </p:pic>
      <p:pic>
        <p:nvPicPr>
          <p:cNvPr id="94" name="Google Shape;94;p17"/>
          <p:cNvPicPr preferRelativeResize="0"/>
          <p:nvPr/>
        </p:nvPicPr>
        <p:blipFill rotWithShape="1">
          <a:blip r:embed="rId4">
            <a:alphaModFix/>
          </a:blip>
          <a:srcRect l="11914" r="13895"/>
          <a:stretch/>
        </p:blipFill>
        <p:spPr>
          <a:xfrm>
            <a:off x="3743263" y="1104161"/>
            <a:ext cx="1657476" cy="2792664"/>
          </a:xfrm>
          <a:prstGeom prst="rect">
            <a:avLst/>
          </a:prstGeom>
          <a:noFill/>
          <a:ln>
            <a:noFill/>
          </a:ln>
        </p:spPr>
      </p:pic>
      <p:pic>
        <p:nvPicPr>
          <p:cNvPr id="95" name="Google Shape;95;p17"/>
          <p:cNvPicPr preferRelativeResize="0"/>
          <p:nvPr/>
        </p:nvPicPr>
        <p:blipFill rotWithShape="1">
          <a:blip r:embed="rId4">
            <a:alphaModFix/>
          </a:blip>
          <a:srcRect l="11914" r="13895"/>
          <a:stretch/>
        </p:blipFill>
        <p:spPr>
          <a:xfrm>
            <a:off x="6731875" y="1143836"/>
            <a:ext cx="1657476" cy="2792664"/>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9"/>
        <p:cNvGrpSpPr/>
        <p:nvPr/>
      </p:nvGrpSpPr>
      <p:grpSpPr>
        <a:xfrm>
          <a:off x="0" y="0"/>
          <a:ext cx="0" cy="0"/>
          <a:chOff x="0" y="0"/>
          <a:chExt cx="0" cy="0"/>
        </a:xfrm>
      </p:grpSpPr>
      <p:sp>
        <p:nvSpPr>
          <p:cNvPr id="100" name="Google Shape;100;p18"/>
          <p:cNvSpPr txBox="1">
            <a:spLocks noGrp="1"/>
          </p:cNvSpPr>
          <p:nvPr>
            <p:ph type="ctrTitle" idx="4294967295"/>
          </p:nvPr>
        </p:nvSpPr>
        <p:spPr>
          <a:xfrm>
            <a:off x="153975" y="88775"/>
            <a:ext cx="3693300" cy="645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lt1"/>
                </a:solidFill>
                <a:latin typeface="Bungee"/>
                <a:ea typeface="Bungee"/>
                <a:cs typeface="Bungee"/>
                <a:sym typeface="Bungee"/>
              </a:rPr>
              <a:t>LimitATIONS</a:t>
            </a:r>
            <a:endParaRPr>
              <a:solidFill>
                <a:schemeClr val="lt1"/>
              </a:solidFill>
              <a:latin typeface="Bungee"/>
              <a:ea typeface="Bungee"/>
              <a:cs typeface="Bungee"/>
              <a:sym typeface="Bungee"/>
            </a:endParaRPr>
          </a:p>
        </p:txBody>
      </p:sp>
      <p:sp>
        <p:nvSpPr>
          <p:cNvPr id="101" name="Google Shape;101;p18"/>
          <p:cNvSpPr txBox="1">
            <a:spLocks noGrp="1"/>
          </p:cNvSpPr>
          <p:nvPr>
            <p:ph type="subTitle" idx="4294967295"/>
          </p:nvPr>
        </p:nvSpPr>
        <p:spPr>
          <a:xfrm>
            <a:off x="464100" y="1045475"/>
            <a:ext cx="8215800" cy="736500"/>
          </a:xfrm>
          <a:prstGeom prst="rect">
            <a:avLst/>
          </a:prstGeom>
        </p:spPr>
        <p:txBody>
          <a:bodyPr spcFirstLastPara="1" wrap="square" lIns="91425" tIns="91425" rIns="91425" bIns="91425" anchor="t" anchorCtr="0">
            <a:normAutofit fontScale="70000" lnSpcReduction="20000"/>
          </a:bodyPr>
          <a:lstStyle/>
          <a:p>
            <a:pPr marL="0" lvl="0" indent="0" algn="l" rtl="0">
              <a:spcBef>
                <a:spcPts val="0"/>
              </a:spcBef>
              <a:spcAft>
                <a:spcPts val="1200"/>
              </a:spcAft>
              <a:buNone/>
            </a:pPr>
            <a:r>
              <a:rPr lang="en" b="1">
                <a:solidFill>
                  <a:srgbClr val="434343"/>
                </a:solidFill>
                <a:latin typeface="Proxima Nova"/>
                <a:ea typeface="Proxima Nova"/>
                <a:cs typeface="Proxima Nova"/>
                <a:sym typeface="Proxima Nova"/>
              </a:rPr>
              <a:t>In 100 words or less, describe the limitations of your app and what people should carefully consider when using it.</a:t>
            </a:r>
            <a:endParaRPr sz="1800" b="1">
              <a:solidFill>
                <a:srgbClr val="434343"/>
              </a:solidFill>
              <a:latin typeface="Proxima Nova"/>
              <a:ea typeface="Proxima Nova"/>
              <a:cs typeface="Proxima Nova"/>
              <a:sym typeface="Proxima Nova"/>
            </a:endParaRPr>
          </a:p>
        </p:txBody>
      </p:sp>
      <p:sp>
        <p:nvSpPr>
          <p:cNvPr id="102" name="Google Shape;102;p18"/>
          <p:cNvSpPr txBox="1">
            <a:spLocks noGrp="1"/>
          </p:cNvSpPr>
          <p:nvPr>
            <p:ph type="subTitle" idx="4294967295"/>
          </p:nvPr>
        </p:nvSpPr>
        <p:spPr>
          <a:xfrm>
            <a:off x="464100" y="1867650"/>
            <a:ext cx="8215800" cy="18447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a:solidFill>
                  <a:srgbClr val="434343"/>
                </a:solidFill>
                <a:latin typeface="Proxima Nova"/>
                <a:ea typeface="Proxima Nova"/>
                <a:cs typeface="Proxima Nova"/>
                <a:sym typeface="Proxima Nova"/>
              </a:rPr>
              <a:t>(Fill in your answer here)</a:t>
            </a:r>
            <a:endParaRPr sz="1800">
              <a:solidFill>
                <a:srgbClr val="434343"/>
              </a:solidFill>
              <a:latin typeface="Proxima Nova"/>
              <a:ea typeface="Proxima Nova"/>
              <a:cs typeface="Proxima Nova"/>
              <a:sym typeface="Proxima Nov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6"/>
        <p:cNvGrpSpPr/>
        <p:nvPr/>
      </p:nvGrpSpPr>
      <p:grpSpPr>
        <a:xfrm>
          <a:off x="0" y="0"/>
          <a:ext cx="0" cy="0"/>
          <a:chOff x="0" y="0"/>
          <a:chExt cx="0" cy="0"/>
        </a:xfrm>
      </p:grpSpPr>
      <p:sp>
        <p:nvSpPr>
          <p:cNvPr id="107" name="Google Shape;107;p19"/>
          <p:cNvSpPr txBox="1">
            <a:spLocks noGrp="1"/>
          </p:cNvSpPr>
          <p:nvPr>
            <p:ph type="ctrTitle" idx="4294967295"/>
          </p:nvPr>
        </p:nvSpPr>
        <p:spPr>
          <a:xfrm>
            <a:off x="153975" y="61350"/>
            <a:ext cx="4146000" cy="6450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a:solidFill>
                  <a:schemeClr val="lt1"/>
                </a:solidFill>
                <a:latin typeface="Bungee"/>
                <a:ea typeface="Bungee"/>
                <a:cs typeface="Bungee"/>
                <a:sym typeface="Bungee"/>
              </a:rPr>
              <a:t>acknowledgements</a:t>
            </a:r>
            <a:endParaRPr>
              <a:solidFill>
                <a:schemeClr val="lt1"/>
              </a:solidFill>
              <a:latin typeface="Bungee"/>
              <a:ea typeface="Bungee"/>
              <a:cs typeface="Bungee"/>
              <a:sym typeface="Bungee"/>
            </a:endParaRPr>
          </a:p>
        </p:txBody>
      </p:sp>
      <p:sp>
        <p:nvSpPr>
          <p:cNvPr id="108" name="Google Shape;108;p19"/>
          <p:cNvSpPr txBox="1">
            <a:spLocks noGrp="1"/>
          </p:cNvSpPr>
          <p:nvPr>
            <p:ph type="subTitle" idx="4294967295"/>
          </p:nvPr>
        </p:nvSpPr>
        <p:spPr>
          <a:xfrm>
            <a:off x="464100" y="1045475"/>
            <a:ext cx="8215800" cy="819900"/>
          </a:xfrm>
          <a:prstGeom prst="rect">
            <a:avLst/>
          </a:prstGeom>
        </p:spPr>
        <p:txBody>
          <a:bodyPr spcFirstLastPara="1" wrap="square" lIns="91425" tIns="91425" rIns="91425" bIns="91425" anchor="t" anchorCtr="0">
            <a:normAutofit fontScale="85000" lnSpcReduction="10000"/>
          </a:bodyPr>
          <a:lstStyle/>
          <a:p>
            <a:pPr marL="0" lvl="0" indent="0" algn="l" rtl="0">
              <a:spcBef>
                <a:spcPts val="0"/>
              </a:spcBef>
              <a:spcAft>
                <a:spcPts val="1200"/>
              </a:spcAft>
              <a:buNone/>
            </a:pPr>
            <a:r>
              <a:rPr lang="en" b="1">
                <a:solidFill>
                  <a:srgbClr val="434343"/>
                </a:solidFill>
                <a:latin typeface="Proxima Nova"/>
                <a:ea typeface="Proxima Nova"/>
                <a:cs typeface="Proxima Nova"/>
                <a:sym typeface="Proxima Nova"/>
              </a:rPr>
              <a:t>Please list the names of anyone who helped you with developing your app, and describe what type of help they provided.</a:t>
            </a:r>
            <a:endParaRPr sz="1800" b="1">
              <a:solidFill>
                <a:srgbClr val="434343"/>
              </a:solidFill>
              <a:latin typeface="Proxima Nova"/>
              <a:ea typeface="Proxima Nova"/>
              <a:cs typeface="Proxima Nova"/>
              <a:sym typeface="Proxima Nova"/>
            </a:endParaRPr>
          </a:p>
        </p:txBody>
      </p:sp>
      <p:sp>
        <p:nvSpPr>
          <p:cNvPr id="109" name="Google Shape;109;p19"/>
          <p:cNvSpPr txBox="1">
            <a:spLocks noGrp="1"/>
          </p:cNvSpPr>
          <p:nvPr>
            <p:ph type="subTitle" idx="4294967295"/>
          </p:nvPr>
        </p:nvSpPr>
        <p:spPr>
          <a:xfrm>
            <a:off x="464100" y="1947675"/>
            <a:ext cx="8215800" cy="25374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Clr>
                <a:srgbClr val="434343"/>
              </a:buClr>
              <a:buSzPts val="1800"/>
              <a:buFont typeface="Proxima Nova Semibold"/>
              <a:buChar char="●"/>
            </a:pPr>
            <a:r>
              <a:rPr lang="en">
                <a:solidFill>
                  <a:srgbClr val="434343"/>
                </a:solidFill>
                <a:latin typeface="Proxima Nova"/>
                <a:ea typeface="Proxima Nova"/>
                <a:cs typeface="Proxima Nova"/>
                <a:sym typeface="Proxima Nova"/>
              </a:rPr>
              <a:t>Person #1: (fill in how they helped you)</a:t>
            </a:r>
            <a:endParaRPr>
              <a:solidFill>
                <a:srgbClr val="434343"/>
              </a:solidFill>
              <a:latin typeface="Proxima Nova"/>
              <a:ea typeface="Proxima Nova"/>
              <a:cs typeface="Proxima Nova"/>
              <a:sym typeface="Proxima Nova"/>
            </a:endParaRPr>
          </a:p>
          <a:p>
            <a:pPr marL="457200" lvl="0" indent="-342900" algn="l" rtl="0">
              <a:spcBef>
                <a:spcPts val="0"/>
              </a:spcBef>
              <a:spcAft>
                <a:spcPts val="0"/>
              </a:spcAft>
              <a:buClr>
                <a:srgbClr val="434343"/>
              </a:buClr>
              <a:buSzPts val="1800"/>
              <a:buFont typeface="Proxima Nova"/>
              <a:buChar char="●"/>
            </a:pPr>
            <a:r>
              <a:rPr lang="en">
                <a:solidFill>
                  <a:srgbClr val="434343"/>
                </a:solidFill>
                <a:latin typeface="Proxima Nova"/>
                <a:ea typeface="Proxima Nova"/>
                <a:cs typeface="Proxima Nova"/>
                <a:sym typeface="Proxima Nova"/>
              </a:rPr>
              <a:t>Person #2: (fill in how they helped you)</a:t>
            </a:r>
            <a:endParaRPr>
              <a:solidFill>
                <a:srgbClr val="434343"/>
              </a:solidFill>
              <a:latin typeface="Proxima Nova"/>
              <a:ea typeface="Proxima Nova"/>
              <a:cs typeface="Proxima Nova"/>
              <a:sym typeface="Proxima Nova"/>
            </a:endParaRPr>
          </a:p>
          <a:p>
            <a:pPr marL="457200" lvl="0" indent="-342900" algn="l" rtl="0">
              <a:spcBef>
                <a:spcPts val="0"/>
              </a:spcBef>
              <a:spcAft>
                <a:spcPts val="0"/>
              </a:spcAft>
              <a:buClr>
                <a:srgbClr val="434343"/>
              </a:buClr>
              <a:buSzPts val="1800"/>
              <a:buFont typeface="Proxima Nova"/>
              <a:buChar char="●"/>
            </a:pPr>
            <a:r>
              <a:rPr lang="en">
                <a:solidFill>
                  <a:srgbClr val="434343"/>
                </a:solidFill>
                <a:latin typeface="Proxima Nova"/>
                <a:ea typeface="Proxima Nova"/>
                <a:cs typeface="Proxima Nova"/>
                <a:sym typeface="Proxima Nova"/>
              </a:rPr>
              <a:t>…</a:t>
            </a:r>
            <a:endParaRPr>
              <a:solidFill>
                <a:srgbClr val="434343"/>
              </a:solidFill>
              <a:latin typeface="Proxima Nova"/>
              <a:ea typeface="Proxima Nova"/>
              <a:cs typeface="Proxima Nova"/>
              <a:sym typeface="Proxima Nov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3"/>
        <p:cNvGrpSpPr/>
        <p:nvPr/>
      </p:nvGrpSpPr>
      <p:grpSpPr>
        <a:xfrm>
          <a:off x="0" y="0"/>
          <a:ext cx="0" cy="0"/>
          <a:chOff x="0" y="0"/>
          <a:chExt cx="0" cy="0"/>
        </a:xfrm>
      </p:grpSpPr>
      <p:sp>
        <p:nvSpPr>
          <p:cNvPr id="114" name="Google Shape;114;p20"/>
          <p:cNvSpPr txBox="1">
            <a:spLocks noGrp="1"/>
          </p:cNvSpPr>
          <p:nvPr>
            <p:ph type="ctrTitle"/>
          </p:nvPr>
        </p:nvSpPr>
        <p:spPr>
          <a:xfrm>
            <a:off x="311700" y="709800"/>
            <a:ext cx="8520600" cy="10968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solidFill>
                  <a:schemeClr val="lt1"/>
                </a:solidFill>
                <a:latin typeface="Bungee"/>
                <a:ea typeface="Bungee"/>
                <a:cs typeface="Bungee"/>
                <a:sym typeface="Bungee"/>
              </a:rPr>
              <a:t>Appendix</a:t>
            </a:r>
            <a:endParaRPr>
              <a:solidFill>
                <a:schemeClr val="lt1"/>
              </a:solidFill>
              <a:latin typeface="Bungee"/>
              <a:ea typeface="Bungee"/>
              <a:cs typeface="Bungee"/>
              <a:sym typeface="Bungee"/>
            </a:endParaRPr>
          </a:p>
        </p:txBody>
      </p:sp>
      <p:sp>
        <p:nvSpPr>
          <p:cNvPr id="115" name="Google Shape;115;p20"/>
          <p:cNvSpPr txBox="1">
            <a:spLocks noGrp="1"/>
          </p:cNvSpPr>
          <p:nvPr>
            <p:ph type="subTitle" idx="1"/>
          </p:nvPr>
        </p:nvSpPr>
        <p:spPr>
          <a:xfrm>
            <a:off x="311700" y="1767325"/>
            <a:ext cx="8520600" cy="2646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600">
                <a:solidFill>
                  <a:schemeClr val="lt1"/>
                </a:solidFill>
                <a:latin typeface="Proxima Nova"/>
                <a:ea typeface="Proxima Nova"/>
                <a:cs typeface="Proxima Nova"/>
                <a:sym typeface="Proxima Nova"/>
              </a:rPr>
              <a:t>If you have any supplementary information you wish to include, feel free to add it to the Appendix. </a:t>
            </a:r>
            <a:r>
              <a:rPr lang="en" sz="1600" b="1">
                <a:solidFill>
                  <a:schemeClr val="lt1"/>
                </a:solidFill>
                <a:latin typeface="Proxima Nova"/>
                <a:ea typeface="Proxima Nova"/>
                <a:cs typeface="Proxima Nova"/>
                <a:sym typeface="Proxima Nova"/>
              </a:rPr>
              <a:t>This section is entirely optional.</a:t>
            </a:r>
            <a:r>
              <a:rPr lang="en" sz="1600">
                <a:solidFill>
                  <a:schemeClr val="lt1"/>
                </a:solidFill>
                <a:latin typeface="Proxima Nova"/>
                <a:ea typeface="Proxima Nova"/>
                <a:cs typeface="Proxima Nova"/>
                <a:sym typeface="Proxima Nova"/>
              </a:rPr>
              <a:t> </a:t>
            </a:r>
            <a:endParaRPr sz="1600">
              <a:solidFill>
                <a:schemeClr val="lt1"/>
              </a:solidFill>
              <a:latin typeface="Proxima Nova"/>
              <a:ea typeface="Proxima Nova"/>
              <a:cs typeface="Proxima Nova"/>
              <a:sym typeface="Proxima Nova"/>
            </a:endParaRPr>
          </a:p>
          <a:p>
            <a:pPr marL="0" lvl="0" indent="0" algn="l" rtl="0">
              <a:spcBef>
                <a:spcPts val="0"/>
              </a:spcBef>
              <a:spcAft>
                <a:spcPts val="0"/>
              </a:spcAft>
              <a:buNone/>
            </a:pPr>
            <a:endParaRPr sz="1600">
              <a:solidFill>
                <a:schemeClr val="lt1"/>
              </a:solidFill>
              <a:latin typeface="Proxima Nova"/>
              <a:ea typeface="Proxima Nova"/>
              <a:cs typeface="Proxima Nova"/>
              <a:sym typeface="Proxima Nova"/>
            </a:endParaRPr>
          </a:p>
          <a:p>
            <a:pPr marL="0" lvl="0" indent="0" algn="l" rtl="0">
              <a:spcBef>
                <a:spcPts val="0"/>
              </a:spcBef>
              <a:spcAft>
                <a:spcPts val="0"/>
              </a:spcAft>
              <a:buNone/>
            </a:pPr>
            <a:r>
              <a:rPr lang="en" sz="1600">
                <a:solidFill>
                  <a:schemeClr val="lt1"/>
                </a:solidFill>
                <a:latin typeface="Proxima Nova"/>
                <a:ea typeface="Proxima Nova"/>
                <a:cs typeface="Proxima Nova"/>
                <a:sym typeface="Proxima Nova"/>
              </a:rPr>
              <a:t>It is recommended to add materials to the Appendix if you submitted a hardware project (e.g. with schematics, flow diagrams) or if your project included significant programming components outside of the MIT App Inventor platform.</a:t>
            </a:r>
            <a:endParaRPr sz="1600">
              <a:solidFill>
                <a:schemeClr val="lt1"/>
              </a:solidFill>
              <a:latin typeface="Proxima Nova"/>
              <a:ea typeface="Proxima Nova"/>
              <a:cs typeface="Proxima Nova"/>
              <a:sym typeface="Proxima Nova"/>
            </a:endParaRPr>
          </a:p>
          <a:p>
            <a:pPr marL="0" lvl="0" indent="0" algn="l" rtl="0">
              <a:spcBef>
                <a:spcPts val="0"/>
              </a:spcBef>
              <a:spcAft>
                <a:spcPts val="0"/>
              </a:spcAft>
              <a:buNone/>
            </a:pPr>
            <a:endParaRPr sz="1600">
              <a:solidFill>
                <a:schemeClr val="lt1"/>
              </a:solidFill>
              <a:latin typeface="Proxima Nova"/>
              <a:ea typeface="Proxima Nova"/>
              <a:cs typeface="Proxima Nova"/>
              <a:sym typeface="Proxima Nova"/>
            </a:endParaRPr>
          </a:p>
          <a:p>
            <a:pPr marL="0" lvl="0" indent="0" algn="l" rtl="0">
              <a:spcBef>
                <a:spcPts val="0"/>
              </a:spcBef>
              <a:spcAft>
                <a:spcPts val="0"/>
              </a:spcAft>
              <a:buNone/>
            </a:pPr>
            <a:r>
              <a:rPr lang="en" sz="1600">
                <a:solidFill>
                  <a:schemeClr val="lt1"/>
                </a:solidFill>
                <a:latin typeface="Proxima Nova"/>
                <a:ea typeface="Proxima Nova"/>
                <a:cs typeface="Proxima Nova"/>
                <a:sym typeface="Proxima Nova"/>
              </a:rPr>
              <a:t>Please be aware that judges reserve the right to exercise their discretion in reviewing materials within the Appendix, and they may not review its entirety if they consider it excessively lengthy.</a:t>
            </a:r>
            <a:endParaRPr sz="1600">
              <a:solidFill>
                <a:schemeClr val="lt1"/>
              </a:solidFill>
              <a:latin typeface="Proxima Nova"/>
              <a:ea typeface="Proxima Nova"/>
              <a:cs typeface="Proxima Nova"/>
              <a:sym typeface="Proxima Nova"/>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9"/>
        <p:cNvGrpSpPr/>
        <p:nvPr/>
      </p:nvGrpSpPr>
      <p:grpSpPr>
        <a:xfrm>
          <a:off x="0" y="0"/>
          <a:ext cx="0" cy="0"/>
          <a:chOff x="0" y="0"/>
          <a:chExt cx="0" cy="0"/>
        </a:xfrm>
      </p:grpSpPr>
      <p:sp>
        <p:nvSpPr>
          <p:cNvPr id="120" name="Google Shape;120;p21"/>
          <p:cNvSpPr txBox="1">
            <a:spLocks noGrp="1"/>
          </p:cNvSpPr>
          <p:nvPr>
            <p:ph type="ctrTitle" idx="4294967295"/>
          </p:nvPr>
        </p:nvSpPr>
        <p:spPr>
          <a:xfrm>
            <a:off x="153975" y="61350"/>
            <a:ext cx="4146000" cy="6450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chemeClr val="lt1"/>
                </a:solidFill>
                <a:latin typeface="Bungee"/>
                <a:ea typeface="Bungee"/>
                <a:cs typeface="Bungee"/>
                <a:sym typeface="Bungee"/>
              </a:rPr>
              <a:t>Title</a:t>
            </a:r>
            <a:endParaRPr>
              <a:solidFill>
                <a:schemeClr val="lt1"/>
              </a:solidFill>
              <a:latin typeface="Bungee"/>
              <a:ea typeface="Bungee"/>
              <a:cs typeface="Bungee"/>
              <a:sym typeface="Bungee"/>
            </a:endParaRPr>
          </a:p>
        </p:txBody>
      </p:sp>
      <p:sp>
        <p:nvSpPr>
          <p:cNvPr id="121" name="Google Shape;121;p21"/>
          <p:cNvSpPr txBox="1">
            <a:spLocks noGrp="1"/>
          </p:cNvSpPr>
          <p:nvPr>
            <p:ph type="subTitle" idx="4294967295"/>
          </p:nvPr>
        </p:nvSpPr>
        <p:spPr>
          <a:xfrm>
            <a:off x="464100" y="849150"/>
            <a:ext cx="8215800" cy="34452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a:solidFill>
                  <a:srgbClr val="434343"/>
                </a:solidFill>
                <a:latin typeface="Proxima Nova"/>
                <a:ea typeface="Proxima Nova"/>
                <a:cs typeface="Proxima Nova"/>
                <a:sym typeface="Proxima Nova"/>
              </a:rPr>
              <a:t>Content…</a:t>
            </a:r>
            <a:endParaRPr>
              <a:solidFill>
                <a:srgbClr val="434343"/>
              </a:solidFill>
              <a:latin typeface="Proxima Nova"/>
              <a:ea typeface="Proxima Nova"/>
              <a:cs typeface="Proxima Nova"/>
              <a:sym typeface="Proxima Nova"/>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391</Words>
  <Application>Microsoft Office PowerPoint</Application>
  <PresentationFormat>如螢幕大小 (16:9)</PresentationFormat>
  <Paragraphs>36</Paragraphs>
  <Slides>9</Slides>
  <Notes>9</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9</vt:i4>
      </vt:variant>
    </vt:vector>
  </HeadingPairs>
  <TitlesOfParts>
    <vt:vector size="14" baseType="lpstr">
      <vt:lpstr>Bungee</vt:lpstr>
      <vt:lpstr>Proxima Nova Semibold</vt:lpstr>
      <vt:lpstr>Arial</vt:lpstr>
      <vt:lpstr>Proxima Nova</vt:lpstr>
      <vt:lpstr>Simple Light</vt:lpstr>
      <vt:lpstr>Your App Name</vt:lpstr>
      <vt:lpstr>overview</vt:lpstr>
      <vt:lpstr>theme</vt:lpstr>
      <vt:lpstr>instructions</vt:lpstr>
      <vt:lpstr>instructions</vt:lpstr>
      <vt:lpstr>LimitATIONS</vt:lpstr>
      <vt:lpstr>acknowledgements</vt:lpstr>
      <vt:lpstr>Appendix</vt:lpstr>
      <vt:lpstr>Title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App Name</dc:title>
  <dc:creator>ChingKun Hsu</dc:creator>
  <cp:lastModifiedBy>ChingKun Hsu</cp:lastModifiedBy>
  <cp:revision>2</cp:revision>
  <dcterms:modified xsi:type="dcterms:W3CDTF">2023-07-20T10:29:26Z</dcterms:modified>
</cp:coreProperties>
</file>